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4649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7516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2448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840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390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366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142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964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9547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078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391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02F76-60A8-410B-BFE0-7A88D0DFEB4E}" type="datetimeFigureOut">
              <a:rPr lang="es-CO" smtClean="0"/>
              <a:t>16/09/2020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D633F-5AE2-4314-8E5F-7AF728EEFB0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595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89" y="159608"/>
            <a:ext cx="8985165" cy="459207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8336" y="3824552"/>
            <a:ext cx="5932530" cy="287992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62682" y="5404918"/>
            <a:ext cx="3270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Pedido por 4 colchones según medidas en fotografía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262175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8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Jfragozo</cp:lastModifiedBy>
  <cp:revision>3</cp:revision>
  <dcterms:created xsi:type="dcterms:W3CDTF">2020-09-16T13:22:57Z</dcterms:created>
  <dcterms:modified xsi:type="dcterms:W3CDTF">2020-09-16T16:03:51Z</dcterms:modified>
</cp:coreProperties>
</file>